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3" r:id="rId22"/>
    <p:sldId id="279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9F1C5-DB30-4C5A-97E4-83015BC433EF}" v="12" dt="2019-11-14T19:38:43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nojmoRegion ZnojmoRegion" userId="9b34a4e3aae410c9" providerId="LiveId" clId="{CD49F1C5-DB30-4C5A-97E4-83015BC433EF}"/>
    <pc:docChg chg="undo custSel addSld modSld">
      <pc:chgData name="ZnojmoRegion ZnojmoRegion" userId="9b34a4e3aae410c9" providerId="LiveId" clId="{CD49F1C5-DB30-4C5A-97E4-83015BC433EF}" dt="2019-11-14T19:43:18.130" v="200" actId="1036"/>
      <pc:docMkLst>
        <pc:docMk/>
      </pc:docMkLst>
      <pc:sldChg chg="addSp delSp modSp delDesignElem">
        <pc:chgData name="ZnojmoRegion ZnojmoRegion" userId="9b34a4e3aae410c9" providerId="LiveId" clId="{CD49F1C5-DB30-4C5A-97E4-83015BC433EF}" dt="2019-11-14T19:38:43.431" v="52"/>
        <pc:sldMkLst>
          <pc:docMk/>
          <pc:sldMk cId="230849402" sldId="256"/>
        </pc:sldMkLst>
        <pc:spChg chg="mod">
          <ac:chgData name="ZnojmoRegion ZnojmoRegion" userId="9b34a4e3aae410c9" providerId="LiveId" clId="{CD49F1C5-DB30-4C5A-97E4-83015BC433EF}" dt="2019-11-14T19:34:48.628" v="15" actId="20577"/>
          <ac:spMkLst>
            <pc:docMk/>
            <pc:sldMk cId="230849402" sldId="256"/>
            <ac:spMk id="3" creationId="{7142C07F-58AB-49C8-80FB-8D3BEA8ED4BB}"/>
          </ac:spMkLst>
        </pc:spChg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230849402" sldId="256"/>
            <ac:spMk id="10" creationId="{6482F060-A4AF-4E0B-B364-7C6BA4AE9C03}"/>
          </ac:spMkLst>
        </pc:sp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230849402" sldId="256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39:17.475" v="55" actId="1036"/>
        <pc:sldMkLst>
          <pc:docMk/>
          <pc:sldMk cId="3268981512" sldId="258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3268981512" sldId="258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39:17.475" v="55" actId="1036"/>
          <ac:picMkLst>
            <pc:docMk/>
            <pc:sldMk cId="3268981512" sldId="258"/>
            <ac:picMk id="8" creationId="{14626A70-F4A6-4F74-B351-16EFB5C24F65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3268981512" sldId="258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39:26.591" v="58" actId="1036"/>
        <pc:sldMkLst>
          <pc:docMk/>
          <pc:sldMk cId="118683792" sldId="259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118683792" sldId="259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39:26.591" v="58" actId="1036"/>
          <ac:picMkLst>
            <pc:docMk/>
            <pc:sldMk cId="118683792" sldId="259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118683792" sldId="259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39:34.392" v="61" actId="1036"/>
        <pc:sldMkLst>
          <pc:docMk/>
          <pc:sldMk cId="3751230905" sldId="260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3751230905" sldId="260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39:34.392" v="61" actId="1036"/>
          <ac:picMkLst>
            <pc:docMk/>
            <pc:sldMk cId="3751230905" sldId="260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3751230905" sldId="260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39:49.983" v="66" actId="1036"/>
        <pc:sldMkLst>
          <pc:docMk/>
          <pc:sldMk cId="1516588874" sldId="261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1516588874" sldId="261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39:46.296" v="63" actId="1036"/>
          <ac:picMkLst>
            <pc:docMk/>
            <pc:sldMk cId="1516588874" sldId="261"/>
            <ac:picMk id="5" creationId="{6BE37D7E-E728-439B-8AC6-093725C9F5D4}"/>
          </ac:picMkLst>
        </pc:picChg>
        <pc:picChg chg="mod">
          <ac:chgData name="ZnojmoRegion ZnojmoRegion" userId="9b34a4e3aae410c9" providerId="LiveId" clId="{CD49F1C5-DB30-4C5A-97E4-83015BC433EF}" dt="2019-11-14T19:39:49.983" v="66" actId="1036"/>
          <ac:picMkLst>
            <pc:docMk/>
            <pc:sldMk cId="1516588874" sldId="261"/>
            <ac:picMk id="6" creationId="{99D3E354-8EEF-4A2A-9529-8C617468709D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1516588874" sldId="261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39:59.132" v="69" actId="1036"/>
        <pc:sldMkLst>
          <pc:docMk/>
          <pc:sldMk cId="717384297" sldId="262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717384297" sldId="262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39:59.132" v="69" actId="1036"/>
          <ac:picMkLst>
            <pc:docMk/>
            <pc:sldMk cId="717384297" sldId="262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717384297" sldId="262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10.359" v="72" actId="1036"/>
        <pc:sldMkLst>
          <pc:docMk/>
          <pc:sldMk cId="51838181" sldId="263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51838181" sldId="263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10.359" v="72" actId="1036"/>
          <ac:picMkLst>
            <pc:docMk/>
            <pc:sldMk cId="51838181" sldId="263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51838181" sldId="263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17.085" v="75" actId="1036"/>
        <pc:sldMkLst>
          <pc:docMk/>
          <pc:sldMk cId="364084210" sldId="264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364084210" sldId="264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17.085" v="75" actId="1036"/>
          <ac:picMkLst>
            <pc:docMk/>
            <pc:sldMk cId="364084210" sldId="264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364084210" sldId="264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22.928" v="78" actId="1036"/>
        <pc:sldMkLst>
          <pc:docMk/>
          <pc:sldMk cId="2112964192" sldId="265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2112964192" sldId="265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22.928" v="78" actId="1036"/>
          <ac:picMkLst>
            <pc:docMk/>
            <pc:sldMk cId="2112964192" sldId="265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2112964192" sldId="265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29.954" v="81" actId="1036"/>
        <pc:sldMkLst>
          <pc:docMk/>
          <pc:sldMk cId="1773545299" sldId="266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1773545299" sldId="266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29.954" v="81" actId="1036"/>
          <ac:picMkLst>
            <pc:docMk/>
            <pc:sldMk cId="1773545299" sldId="266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1773545299" sldId="266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35.786" v="84" actId="1036"/>
        <pc:sldMkLst>
          <pc:docMk/>
          <pc:sldMk cId="814441804" sldId="267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814441804" sldId="267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35.786" v="84" actId="1036"/>
          <ac:picMkLst>
            <pc:docMk/>
            <pc:sldMk cId="814441804" sldId="267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814441804" sldId="267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47.912" v="87" actId="1036"/>
        <pc:sldMkLst>
          <pc:docMk/>
          <pc:sldMk cId="2164120061" sldId="268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2164120061" sldId="268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47.912" v="87" actId="1036"/>
          <ac:picMkLst>
            <pc:docMk/>
            <pc:sldMk cId="2164120061" sldId="268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2164120061" sldId="268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0:54.309" v="90" actId="1036"/>
        <pc:sldMkLst>
          <pc:docMk/>
          <pc:sldMk cId="613702883" sldId="269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613702883" sldId="269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0:54.309" v="90" actId="1036"/>
          <ac:picMkLst>
            <pc:docMk/>
            <pc:sldMk cId="613702883" sldId="269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613702883" sldId="269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1:00.501" v="93" actId="1036"/>
        <pc:sldMkLst>
          <pc:docMk/>
          <pc:sldMk cId="3450593547" sldId="270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3450593547" sldId="270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1:00.501" v="93" actId="1036"/>
          <ac:picMkLst>
            <pc:docMk/>
            <pc:sldMk cId="3450593547" sldId="270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3450593547" sldId="270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1:07.707" v="96" actId="1036"/>
        <pc:sldMkLst>
          <pc:docMk/>
          <pc:sldMk cId="1720326891" sldId="271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1720326891" sldId="271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1:07.707" v="96" actId="1036"/>
          <ac:picMkLst>
            <pc:docMk/>
            <pc:sldMk cId="1720326891" sldId="271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1720326891" sldId="271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1:14.790" v="99" actId="1036"/>
        <pc:sldMkLst>
          <pc:docMk/>
          <pc:sldMk cId="2884966767" sldId="272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2884966767" sldId="272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1:14.790" v="99" actId="1036"/>
          <ac:picMkLst>
            <pc:docMk/>
            <pc:sldMk cId="2884966767" sldId="272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2884966767" sldId="272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3:18.130" v="200" actId="1036"/>
        <pc:sldMkLst>
          <pc:docMk/>
          <pc:sldMk cId="3293246268" sldId="273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3293246268" sldId="273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3:18.130" v="200" actId="1036"/>
          <ac:picMkLst>
            <pc:docMk/>
            <pc:sldMk cId="3293246268" sldId="273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3293246268" sldId="273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1:23.586" v="102" actId="1036"/>
        <pc:sldMkLst>
          <pc:docMk/>
          <pc:sldMk cId="2371286153" sldId="274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2371286153" sldId="274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1:23.586" v="102" actId="1036"/>
          <ac:picMkLst>
            <pc:docMk/>
            <pc:sldMk cId="2371286153" sldId="274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2371286153" sldId="274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1:44.086" v="127" actId="1036"/>
        <pc:sldMkLst>
          <pc:docMk/>
          <pc:sldMk cId="1981059176" sldId="275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1981059176" sldId="275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1:44.086" v="127" actId="1036"/>
          <ac:picMkLst>
            <pc:docMk/>
            <pc:sldMk cId="1981059176" sldId="275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1981059176" sldId="275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2:34.831" v="184" actId="1037"/>
        <pc:sldMkLst>
          <pc:docMk/>
          <pc:sldMk cId="2744470920" sldId="276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2744470920" sldId="276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2:34.831" v="184" actId="1037"/>
          <ac:picMkLst>
            <pc:docMk/>
            <pc:sldMk cId="2744470920" sldId="276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2744470920" sldId="276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43:06.857" v="196" actId="1035"/>
        <pc:sldMkLst>
          <pc:docMk/>
          <pc:sldMk cId="1404838631" sldId="277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1404838631" sldId="277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43:06.857" v="196" actId="1035"/>
          <ac:picMkLst>
            <pc:docMk/>
            <pc:sldMk cId="1404838631" sldId="277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1404838631" sldId="277"/>
            <ac:cxnSpMk id="12" creationId="{B9EB6DAA-2F0C-43D5-A577-15D5D2C4E3F5}"/>
          </ac:cxnSpMkLst>
        </pc:cxnChg>
      </pc:sldChg>
      <pc:sldChg chg="addSp delSp modSp delDesignElem">
        <pc:chgData name="ZnojmoRegion ZnojmoRegion" userId="9b34a4e3aae410c9" providerId="LiveId" clId="{CD49F1C5-DB30-4C5A-97E4-83015BC433EF}" dt="2019-11-14T19:38:43.431" v="52"/>
        <pc:sldMkLst>
          <pc:docMk/>
          <pc:sldMk cId="3115168221" sldId="278"/>
        </pc:sldMkLst>
        <pc:spChg chg="mod">
          <ac:chgData name="ZnojmoRegion ZnojmoRegion" userId="9b34a4e3aae410c9" providerId="LiveId" clId="{CD49F1C5-DB30-4C5A-97E4-83015BC433EF}" dt="2019-11-14T19:38:43.431" v="52"/>
          <ac:spMkLst>
            <pc:docMk/>
            <pc:sldMk cId="3115168221" sldId="278"/>
            <ac:spMk id="2" creationId="{43C65001-6D6B-42CE-8F34-1E0628F51F8A}"/>
          </ac:spMkLst>
        </pc:spChg>
        <pc:spChg chg="mod">
          <ac:chgData name="ZnojmoRegion ZnojmoRegion" userId="9b34a4e3aae410c9" providerId="LiveId" clId="{CD49F1C5-DB30-4C5A-97E4-83015BC433EF}" dt="2019-11-14T19:38:43.431" v="52"/>
          <ac:spMkLst>
            <pc:docMk/>
            <pc:sldMk cId="3115168221" sldId="278"/>
            <ac:spMk id="3" creationId="{7142C07F-58AB-49C8-80FB-8D3BEA8ED4BB}"/>
          </ac:spMkLst>
        </pc:spChg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3115168221" sldId="278"/>
            <ac:spMk id="10" creationId="{6482F060-A4AF-4E0B-B364-7C6BA4AE9C03}"/>
          </ac:spMkLst>
        </pc:sp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3115168221" sldId="278"/>
            <ac:cxnSpMk id="12" creationId="{B9EB6DAA-2F0C-43D5-A577-15D5D2C4E3F5}"/>
          </ac:cxnSpMkLst>
        </pc:cxnChg>
      </pc:sldChg>
      <pc:sldChg chg="addSp delSp modSp add delDesignElem">
        <pc:chgData name="ZnojmoRegion ZnojmoRegion" userId="9b34a4e3aae410c9" providerId="LiveId" clId="{CD49F1C5-DB30-4C5A-97E4-83015BC433EF}" dt="2019-11-14T19:38:43.431" v="52"/>
        <pc:sldMkLst>
          <pc:docMk/>
          <pc:sldMk cId="4072724269" sldId="279"/>
        </pc:sldMkLst>
        <pc:spChg chg="add del">
          <ac:chgData name="ZnojmoRegion ZnojmoRegion" userId="9b34a4e3aae410c9" providerId="LiveId" clId="{CD49F1C5-DB30-4C5A-97E4-83015BC433EF}" dt="2019-11-14T19:38:43.431" v="52"/>
          <ac:spMkLst>
            <pc:docMk/>
            <pc:sldMk cId="4072724269" sldId="279"/>
            <ac:spMk id="10" creationId="{6482F060-A4AF-4E0B-B364-7C6BA4AE9C03}"/>
          </ac:spMkLst>
        </pc:spChg>
        <pc:picChg chg="mod">
          <ac:chgData name="ZnojmoRegion ZnojmoRegion" userId="9b34a4e3aae410c9" providerId="LiveId" clId="{CD49F1C5-DB30-4C5A-97E4-83015BC433EF}" dt="2019-11-14T19:33:08.137" v="5" actId="1076"/>
          <ac:picMkLst>
            <pc:docMk/>
            <pc:sldMk cId="4072724269" sldId="279"/>
            <ac:picMk id="5" creationId="{6BE37D7E-E728-439B-8AC6-093725C9F5D4}"/>
          </ac:picMkLst>
        </pc:picChg>
        <pc:cxnChg chg="add del">
          <ac:chgData name="ZnojmoRegion ZnojmoRegion" userId="9b34a4e3aae410c9" providerId="LiveId" clId="{CD49F1C5-DB30-4C5A-97E4-83015BC433EF}" dt="2019-11-14T19:38:43.431" v="52"/>
          <ac:cxnSpMkLst>
            <pc:docMk/>
            <pc:sldMk cId="4072724269" sldId="279"/>
            <ac:cxnSpMk id="12" creationId="{B9EB6DAA-2F0C-43D5-A577-15D5D2C4E3F5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5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5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9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1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0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6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7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0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5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62" r:id="rId5"/>
    <p:sldLayoutId id="2147483756" r:id="rId6"/>
    <p:sldLayoutId id="2147483757" r:id="rId7"/>
    <p:sldLayoutId id="2147483758" r:id="rId8"/>
    <p:sldLayoutId id="2147483761" r:id="rId9"/>
    <p:sldLayoutId id="2147483759" r:id="rId10"/>
    <p:sldLayoutId id="2147483760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mailto:tajemnik@znojmoregion.c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3868525" cy="2850319"/>
          </a:xfrm>
        </p:spPr>
        <p:txBody>
          <a:bodyPr>
            <a:normAutofit fontScale="90000"/>
          </a:bodyPr>
          <a:lstStyle/>
          <a:p>
            <a:r>
              <a:rPr lang="cs-CZ" sz="5400" dirty="0">
                <a:solidFill>
                  <a:srgbClr val="FFFFFF"/>
                </a:solidFill>
              </a:rPr>
              <a:t>Tisková konference</a:t>
            </a:r>
            <a:br>
              <a:rPr lang="cs-CZ" sz="5400" dirty="0">
                <a:solidFill>
                  <a:srgbClr val="FFFFFF"/>
                </a:solidFill>
              </a:rPr>
            </a:br>
            <a:r>
              <a:rPr lang="cs-CZ" sz="5400" dirty="0">
                <a:solidFill>
                  <a:srgbClr val="FFFFFF"/>
                </a:solidFill>
              </a:rPr>
              <a:t>ZnojmoRegionu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15. 11. 2019, Znojmo</a:t>
            </a:r>
          </a:p>
          <a:p>
            <a:r>
              <a:rPr lang="cs-CZ" sz="1800" dirty="0" err="1">
                <a:solidFill>
                  <a:srgbClr val="FFFFFF"/>
                </a:solidFill>
              </a:rPr>
              <a:t>Enotéka</a:t>
            </a:r>
            <a:r>
              <a:rPr lang="cs-CZ" sz="1800" dirty="0">
                <a:solidFill>
                  <a:srgbClr val="FFFFFF"/>
                </a:solidFill>
              </a:rPr>
              <a:t> znojemských vín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osoba, držení, žena, modrá&#10;&#10;Popis byl vytvořen automaticky">
            <a:extLst>
              <a:ext uri="{FF2B5EF4-FFF2-40B4-BE49-F238E27FC236}">
                <a16:creationId xmlns:a16="http://schemas.microsoft.com/office/drawing/2014/main" id="{EB71DC58-852A-4759-AF99-B07532EE2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94" y="0"/>
            <a:ext cx="6464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9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Jaroslavice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Čerti na cimbálu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7364"/>
            <a:ext cx="8854356" cy="59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5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Jaroslavice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Čerti na cimbálu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7364"/>
            <a:ext cx="8854356" cy="59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1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Vranov nad Dyjí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30. 11. 2019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Vánoční jarmark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35" y="507364"/>
            <a:ext cx="8844742" cy="59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0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Vranov nad Dyjí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30. 11. 2019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Vánoční jarmark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35" y="507364"/>
            <a:ext cx="8844742" cy="59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02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Znojmo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1.-31.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Znojemský Advent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35" y="510568"/>
            <a:ext cx="8844742" cy="58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3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Znojmo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1.-31.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Znojemský Advent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35" y="510568"/>
            <a:ext cx="8844741" cy="58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2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Znojmo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23. 12. 2019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Přivítání Betlémského světla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337" y="510568"/>
            <a:ext cx="8835137" cy="58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66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Vánoční výstavy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Přehled svátečních expozic a tvůrčích dílniček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337" y="513769"/>
            <a:ext cx="8835136" cy="58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86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Výlety za poznáním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Doporučené poznávací výlety s průvodcem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337" y="939296"/>
            <a:ext cx="8835136" cy="54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5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Sport a adrenalin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Tipy na aktivní trávení svátečních dnů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1836" y="566539"/>
            <a:ext cx="8758757" cy="58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0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2457170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Moravský Krumlov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Mikuláš na zámku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4" descr="Obsah obrázku osoba, vsedě, muž, žena&#10;&#10;Popis byl vytvořen automaticky">
            <a:extLst>
              <a:ext uri="{FF2B5EF4-FFF2-40B4-BE49-F238E27FC236}">
                <a16:creationId xmlns:a16="http://schemas.microsoft.com/office/drawing/2014/main" id="{14626A70-F4A6-4F74-B351-16EFB5C24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28" y="504156"/>
            <a:ext cx="8854358" cy="59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81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Sváteční služby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457169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speciální gastronomické akce restaurací, pivovarů a vinařství </a:t>
            </a:r>
            <a:br>
              <a:rPr lang="cs-CZ" sz="1800" dirty="0">
                <a:solidFill>
                  <a:srgbClr val="FFFFFF"/>
                </a:solidFill>
              </a:rPr>
            </a:br>
            <a:r>
              <a:rPr lang="cs-CZ" sz="1800" dirty="0">
                <a:solidFill>
                  <a:srgbClr val="FFFFFF"/>
                </a:solidFill>
              </a:rPr>
              <a:t>+ pobytové balíčky hotelů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337" y="675755"/>
            <a:ext cx="8835136" cy="52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8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Novinka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Tipy na vánoční dárky s regionální tematikou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337" y="523708"/>
            <a:ext cx="8835137" cy="58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6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Novinka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198751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Tipy na vánoční dárky s regionální tematikou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759" y="201525"/>
            <a:ext cx="8060027" cy="64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2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3868525" cy="2850319"/>
          </a:xfrm>
        </p:spPr>
        <p:txBody>
          <a:bodyPr>
            <a:normAutofit/>
          </a:bodyPr>
          <a:lstStyle/>
          <a:p>
            <a:r>
              <a:rPr lang="cs-CZ" sz="5400" dirty="0">
                <a:solidFill>
                  <a:srgbClr val="FFFFFF"/>
                </a:solidFill>
              </a:rPr>
              <a:t>Krásné a klidné svátky Vám všem!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 fontScale="70000" lnSpcReduction="20000"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INFO: ZnojmoRegion, z.s.</a:t>
            </a:r>
          </a:p>
          <a:p>
            <a:r>
              <a:rPr lang="cs-CZ" sz="1800" dirty="0">
                <a:solidFill>
                  <a:srgbClr val="FFFFFF"/>
                </a:solidFill>
              </a:rPr>
              <a:t>Irena Navrkalová - tajemník</a:t>
            </a:r>
          </a:p>
          <a:p>
            <a:r>
              <a:rPr lang="cs-CZ" sz="1800" dirty="0">
                <a:solidFill>
                  <a:srgbClr val="FFFFFF"/>
                </a:solidFill>
              </a:rPr>
              <a:t>604 206 438</a:t>
            </a:r>
          </a:p>
          <a:p>
            <a:r>
              <a:rPr lang="cs-CZ" sz="18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tajemnik@znojmoregion.cz</a:t>
            </a:r>
            <a:endParaRPr lang="cs-CZ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cs-CZ" sz="1800" dirty="0">
              <a:solidFill>
                <a:srgbClr val="FFFFFF"/>
              </a:solidFill>
            </a:endParaRPr>
          </a:p>
          <a:p>
            <a:r>
              <a:rPr lang="cs-CZ" sz="1800" dirty="0">
                <a:solidFill>
                  <a:srgbClr val="FFFFFF"/>
                </a:solidFill>
              </a:rPr>
              <a:t>FOTO: Zdeněk Dvořák, Zdeněk Šilhán a archiv ZnojmoRegionu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B71DC58-852A-4759-AF99-B07532EE2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094" y="12391"/>
            <a:ext cx="6464729" cy="6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6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2457170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Moravský Krumlov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Mikuláš na zámku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sedě, interiér, osoba, osvětlené&#10;&#10;Popis byl vytvořen automaticky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28" y="504156"/>
            <a:ext cx="8854358" cy="59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2457170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Moravský Krumlov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Mikuláš na zámku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4156"/>
            <a:ext cx="8854358" cy="59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30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2457170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Moravský Krumlov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Mikuláš na zámku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094" y="494216"/>
            <a:ext cx="3425769" cy="59093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9D3E354-8EEF-4A2A-9529-8C6174687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863" y="486041"/>
            <a:ext cx="3943830" cy="59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8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640080"/>
            <a:ext cx="2457170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Moravský Krumlov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Mikuláš na zámku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4156"/>
            <a:ext cx="8854357" cy="59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8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Jaroslavice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Čerti na cimbálu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7364"/>
            <a:ext cx="8854357" cy="59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8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Jaroslavice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Čerti na cimbálu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7364"/>
            <a:ext cx="8854356" cy="59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4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65001-6D6B-42CE-8F34-1E0628F5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2" y="640080"/>
            <a:ext cx="2644915" cy="2850319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Jaroslavice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C07F-58AB-49C8-80FB-8D3BEA8ED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2039725" cy="234982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5. 12. 2019</a:t>
            </a:r>
          </a:p>
          <a:p>
            <a:r>
              <a:rPr lang="cs-CZ" sz="1800" dirty="0">
                <a:solidFill>
                  <a:srgbClr val="FFFFFF"/>
                </a:solidFill>
              </a:rPr>
              <a:t>Čerti na cimbálu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BE37D7E-E728-439B-8AC6-093725C9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28" y="507364"/>
            <a:ext cx="8854356" cy="59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4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Tw Cen M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251</Words>
  <Application>Microsoft Office PowerPoint</Application>
  <PresentationFormat>Širokoúhlá obrazovka</PresentationFormat>
  <Paragraphs>67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Calibri</vt:lpstr>
      <vt:lpstr>Tw Cen MT</vt:lpstr>
      <vt:lpstr>RetrospectVTI</vt:lpstr>
      <vt:lpstr>Tisková konference ZnojmoRegionu</vt:lpstr>
      <vt:lpstr>Moravský Krumlov</vt:lpstr>
      <vt:lpstr>Moravský Krumlov</vt:lpstr>
      <vt:lpstr>Moravský Krumlov</vt:lpstr>
      <vt:lpstr>Moravský Krumlov</vt:lpstr>
      <vt:lpstr>Moravský Krumlov</vt:lpstr>
      <vt:lpstr>Jaroslavice</vt:lpstr>
      <vt:lpstr>Jaroslavice</vt:lpstr>
      <vt:lpstr>Jaroslavice</vt:lpstr>
      <vt:lpstr>Jaroslavice</vt:lpstr>
      <vt:lpstr>Jaroslavice</vt:lpstr>
      <vt:lpstr>Vranov nad Dyjí</vt:lpstr>
      <vt:lpstr>Vranov nad Dyjí</vt:lpstr>
      <vt:lpstr>Znojmo</vt:lpstr>
      <vt:lpstr>Znojmo</vt:lpstr>
      <vt:lpstr>Znojmo</vt:lpstr>
      <vt:lpstr>Vánoční výstavy</vt:lpstr>
      <vt:lpstr>Výlety za poznáním</vt:lpstr>
      <vt:lpstr>Sport a adrenalin</vt:lpstr>
      <vt:lpstr>Sváteční služby</vt:lpstr>
      <vt:lpstr>Novinka</vt:lpstr>
      <vt:lpstr>Novinka</vt:lpstr>
      <vt:lpstr>Krásné a klidné svátky Vám všem!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Tisková konference ZnojmoRegionu</dc:title>
  <dc:creator>ZnojmoRegion ZnojmoRegion</dc:creator>
  <cp:lastModifiedBy>ZnojmoRegion ZnojmoRegion</cp:lastModifiedBy>
  <cp:revision>6</cp:revision>
  <dcterms:created xsi:type="dcterms:W3CDTF">2019-11-14T09:24:19Z</dcterms:created>
  <dcterms:modified xsi:type="dcterms:W3CDTF">2019-11-14T19:43:25Z</dcterms:modified>
</cp:coreProperties>
</file>